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5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ee2dab9fa0df0001b2fe9c2/how-daddy-played-ping-po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XfX0DN3wMO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 ALEXANDER  BORISOVICH RASKIN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How Daddy Played Ping Pong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30402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6636876" y="2211210"/>
            <a:ext cx="9398813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libri"/>
                <a:sym typeface="Cambria"/>
              </a:rPr>
              <a:t>RUSIAN WRITER  AND POET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libri"/>
                <a:sym typeface="Cambria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dirty="0">
                <a:solidFill>
                  <a:schemeClr val="tx1"/>
                </a:solidFill>
                <a:effectLst/>
                <a:latin typeface="Google Sans"/>
              </a:rPr>
              <a:t>He was born </a:t>
            </a:r>
            <a:r>
              <a:rPr lang="en-US" sz="4000" i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ogle Sans"/>
              </a:rPr>
              <a:t>in Belarus and studied at the Literary Institute in Moscow. He became famous for his humorous and satirical writing.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0" u="none" strike="noStrike" cap="none" dirty="0">
              <a:solidFill>
                <a:schemeClr val="tx1"/>
              </a:solidFill>
              <a:latin typeface="Cambria"/>
              <a:ea typeface="Cambria"/>
              <a:cs typeface="Calibri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mbria"/>
                <a:ea typeface="Cambria"/>
                <a:cs typeface="Calibri"/>
                <a:sym typeface="Cambria"/>
              </a:rPr>
              <a:t>Famous book – When Daddy was a little BOY</a:t>
            </a:r>
            <a:endParaRPr lang="en-US" sz="3200" b="1" i="0" u="none" strike="noStrike" cap="none" dirty="0">
              <a:solidFill>
                <a:schemeClr val="tx1"/>
              </a:solidFill>
              <a:latin typeface="Cambria"/>
              <a:ea typeface="Cambria"/>
              <a:cs typeface="Calibri"/>
              <a:sym typeface="Cambria"/>
            </a:endParaRPr>
          </a:p>
        </p:txBody>
      </p:sp>
      <p:pic>
        <p:nvPicPr>
          <p:cNvPr id="1026" name="Picture 2" descr="Ông bố nào cũng từng là cậu bé - Tin tức xuất bản">
            <a:extLst>
              <a:ext uri="{FF2B5EF4-FFF2-40B4-BE49-F238E27FC236}">
                <a16:creationId xmlns:a16="http://schemas.microsoft.com/office/drawing/2014/main" id="{3ED70DDB-B283-F2EC-FED7-8C7A90E56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471" y="2391805"/>
            <a:ext cx="3571875" cy="390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amond 1">
            <a:extLst>
              <a:ext uri="{FF2B5EF4-FFF2-40B4-BE49-F238E27FC236}">
                <a16:creationId xmlns:a16="http://schemas.microsoft.com/office/drawing/2014/main" id="{C397879E-CE93-BB51-842F-05731A583874}"/>
              </a:ext>
            </a:extLst>
          </p:cNvPr>
          <p:cNvSpPr/>
          <p:nvPr/>
        </p:nvSpPr>
        <p:spPr>
          <a:xfrm>
            <a:off x="2628549" y="6349257"/>
            <a:ext cx="3093720" cy="2537460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Born  1914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mbria"/>
                <a:ea typeface="Cambria"/>
                <a:cs typeface="Calibri"/>
                <a:sym typeface="Cambria"/>
              </a:rPr>
              <a:t>Death 1971</a:t>
            </a:r>
          </a:p>
          <a:p>
            <a:pPr algn="ctr"/>
            <a:endParaRPr lang="en-IN" dirty="0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0E7B3283-C997-6135-BF10-A0E5760C289D}"/>
              </a:ext>
            </a:extLst>
          </p:cNvPr>
          <p:cNvSpPr/>
          <p:nvPr/>
        </p:nvSpPr>
        <p:spPr>
          <a:xfrm>
            <a:off x="11267702" y="2847421"/>
            <a:ext cx="68580" cy="42441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D328C8CE-DA65-DFA8-7D12-D4B01006A40E}"/>
              </a:ext>
            </a:extLst>
          </p:cNvPr>
          <p:cNvSpPr/>
          <p:nvPr/>
        </p:nvSpPr>
        <p:spPr>
          <a:xfrm>
            <a:off x="11221051" y="5693292"/>
            <a:ext cx="68580" cy="42441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8" name="Picture 4" descr="When Daddy was a Little Boy">
            <a:extLst>
              <a:ext uri="{FF2B5EF4-FFF2-40B4-BE49-F238E27FC236}">
                <a16:creationId xmlns:a16="http://schemas.microsoft.com/office/drawing/2014/main" id="{884F3E5B-9000-01AF-4268-6FE68788B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5844" y="5384283"/>
            <a:ext cx="2190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 descr="How daddy played ping pong">
            <a:extLst>
              <a:ext uri="{FF2B5EF4-FFF2-40B4-BE49-F238E27FC236}">
                <a16:creationId xmlns:a16="http://schemas.microsoft.com/office/drawing/2014/main" id="{FE12AE42-2CCF-8A83-54B2-A4BACA385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090047"/>
            <a:ext cx="5187547" cy="293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w Daddy Played Ping-Pong ?/Q.&amp; Ans - YouTube">
            <a:extLst>
              <a:ext uri="{FF2B5EF4-FFF2-40B4-BE49-F238E27FC236}">
                <a16:creationId xmlns:a16="http://schemas.microsoft.com/office/drawing/2014/main" id="{17A12A05-7864-B44F-3E45-9739FB8F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0847" y="6090047"/>
            <a:ext cx="4176478" cy="312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3B2216-62EB-77E1-4D8D-008BB9EB719A}"/>
              </a:ext>
            </a:extLst>
          </p:cNvPr>
          <p:cNvSpPr txBox="1"/>
          <p:nvPr/>
        </p:nvSpPr>
        <p:spPr>
          <a:xfrm>
            <a:off x="2886075" y="1144807"/>
            <a:ext cx="113728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About the Author  </a:t>
            </a:r>
            <a:r>
              <a:rPr lang="en-US" sz="3600" dirty="0">
                <a:highlight>
                  <a:srgbClr val="FF0000"/>
                </a:highlight>
              </a:rPr>
              <a:t>Alexander </a:t>
            </a:r>
            <a:r>
              <a:rPr lang="en-US" sz="3600" dirty="0" err="1">
                <a:highlight>
                  <a:srgbClr val="FF0000"/>
                </a:highlight>
              </a:rPr>
              <a:t>Raskin</a:t>
            </a:r>
            <a:r>
              <a:rPr lang="en-US" sz="3600" dirty="0"/>
              <a:t> was a famous </a:t>
            </a:r>
            <a:r>
              <a:rPr lang="en-US" sz="3600" dirty="0">
                <a:highlight>
                  <a:srgbClr val="FFFF00"/>
                </a:highlight>
              </a:rPr>
              <a:t>Russian</a:t>
            </a:r>
            <a:r>
              <a:rPr lang="en-US" sz="3600" dirty="0"/>
              <a:t> author and poet. His stories are very interesting , realistic and funny. They go from when he was a boy to when he became a young pioneer. One of his widely recognized works is </a:t>
            </a:r>
            <a:r>
              <a:rPr lang="en-US" sz="3600" dirty="0">
                <a:highlight>
                  <a:srgbClr val="FF00FF"/>
                </a:highlight>
              </a:rPr>
              <a:t>When Daddy was a Little Boy</a:t>
            </a:r>
            <a:r>
              <a:rPr lang="en-US" sz="3600" dirty="0"/>
              <a:t>, a largely autobiographical book about his childhood. So, the story How Daddy Played Ping – pong is a collection of this work only.</a:t>
            </a:r>
            <a:endParaRPr lang="en-IN" sz="36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DD45C15-DAFB-DFA2-96D7-06BF8F4291C9}"/>
              </a:ext>
            </a:extLst>
          </p:cNvPr>
          <p:cNvSpPr/>
          <p:nvPr/>
        </p:nvSpPr>
        <p:spPr>
          <a:xfrm>
            <a:off x="6886575" y="1343025"/>
            <a:ext cx="228600" cy="171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687029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-1319716" y="-41526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4" name="Picture 2" descr="Class 6 English Unit 1 How Daddy Played Ping Pong - YouTube">
            <a:extLst>
              <a:ext uri="{FF2B5EF4-FFF2-40B4-BE49-F238E27FC236}">
                <a16:creationId xmlns:a16="http://schemas.microsoft.com/office/drawing/2014/main" id="{B5451679-4495-F61F-235C-E10CEA205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936" y="613439"/>
            <a:ext cx="8089394" cy="453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E95FA0-190C-09AF-0800-3A29EFB90893}"/>
              </a:ext>
            </a:extLst>
          </p:cNvPr>
          <p:cNvSpPr txBox="1"/>
          <p:nvPr/>
        </p:nvSpPr>
        <p:spPr>
          <a:xfrm>
            <a:off x="2585535" y="6341815"/>
            <a:ext cx="13111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/>
              <a:t>It is Other wise called </a:t>
            </a:r>
            <a:r>
              <a:rPr lang="en-IN" sz="4000" dirty="0">
                <a:highlight>
                  <a:srgbClr val="FFFF00"/>
                </a:highlight>
              </a:rPr>
              <a:t>Table Tennis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FC5981-77F5-5CF8-E770-84B9CDF7C45B}"/>
              </a:ext>
            </a:extLst>
          </p:cNvPr>
          <p:cNvSpPr txBox="1"/>
          <p:nvPr/>
        </p:nvSpPr>
        <p:spPr>
          <a:xfrm>
            <a:off x="10725150" y="3016697"/>
            <a:ext cx="63198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Why is table tennis called ping pong?</a:t>
            </a:r>
            <a:endParaRPr lang="en-US" sz="2800" b="0" i="0" dirty="0">
              <a:solidFill>
                <a:schemeClr val="tx2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800" b="0" i="0" dirty="0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It is derived from 'ping pang </a:t>
            </a:r>
            <a:r>
              <a:rPr lang="en-US" sz="2800" b="0" i="0" dirty="0" err="1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qiu</a:t>
            </a:r>
            <a:r>
              <a:rPr lang="en-US" sz="2800" b="0" i="0" dirty="0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' in Mandarin Chinese (same pronunciation) which translates literally to “ping pong ball.”</a:t>
            </a:r>
            <a:endParaRPr lang="en-US" sz="2800" b="0" i="0" dirty="0">
              <a:solidFill>
                <a:schemeClr val="tx2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-2133601" y="-635258"/>
            <a:ext cx="24331969" cy="2339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00" name="Picture 4" descr="summary of when daddy played ping pong ( try to keep it under one  paragraph) ​ - Brainly.in">
            <a:extLst>
              <a:ext uri="{FF2B5EF4-FFF2-40B4-BE49-F238E27FC236}">
                <a16:creationId xmlns:a16="http://schemas.microsoft.com/office/drawing/2014/main" id="{9757867F-6F09-AD9B-84CC-42A84952F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238250"/>
            <a:ext cx="15134471" cy="779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2695575" y="328355"/>
            <a:ext cx="11844130" cy="7694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Quiz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https://quizizz.com/admin/quiz/5ee2dab9fa0df0001b2fe9c2/how-daddy-played-ping-pong</a:t>
            </a: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Video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https://youtu.be/XfX0DN3wMO8</a:t>
            </a: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64008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3810000" y="308610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966039-B60E-FA84-D8CB-9C795AEAC006}"/>
              </a:ext>
            </a:extLst>
          </p:cNvPr>
          <p:cNvSpPr txBox="1"/>
          <p:nvPr/>
        </p:nvSpPr>
        <p:spPr>
          <a:xfrm>
            <a:off x="2828925" y="1365031"/>
            <a:ext cx="9144000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Moral of the story: We realize our parents’ concern, when we become parents. </a:t>
            </a:r>
          </a:p>
          <a:p>
            <a:r>
              <a:rPr lang="en-US" sz="3200" dirty="0"/>
              <a:t>UNIT – 1 ( NEW WORDS) </a:t>
            </a:r>
          </a:p>
          <a:p>
            <a:pPr marL="514350" indent="-514350">
              <a:buAutoNum type="arabicPeriod"/>
            </a:pPr>
            <a:r>
              <a:rPr lang="en-US" sz="3200" dirty="0"/>
              <a:t>ping – pong - another term for table tennis</a:t>
            </a:r>
          </a:p>
          <a:p>
            <a:r>
              <a:rPr lang="en-US" sz="3200" dirty="0"/>
              <a:t>2. invented – create or design</a:t>
            </a:r>
          </a:p>
          <a:p>
            <a:pPr marL="514350" indent="-514350">
              <a:buAutoNum type="arabicPeriod" startAt="3"/>
            </a:pPr>
            <a:r>
              <a:rPr lang="en-US" sz="3200" dirty="0"/>
              <a:t>amazed – greatly surprised </a:t>
            </a:r>
          </a:p>
          <a:p>
            <a:r>
              <a:rPr lang="en-US" sz="3200" dirty="0"/>
              <a:t>4. the end of him – his downfall </a:t>
            </a:r>
          </a:p>
          <a:p>
            <a:r>
              <a:rPr lang="en-US" sz="3200" dirty="0"/>
              <a:t>5. fascinated – strongly attracted and interested 6. thunderstruck – surprised or shocked </a:t>
            </a:r>
          </a:p>
          <a:p>
            <a:r>
              <a:rPr lang="en-US" sz="3200" dirty="0"/>
              <a:t>7. shrugged – disregard </a:t>
            </a:r>
          </a:p>
          <a:p>
            <a:r>
              <a:rPr lang="en-US" sz="3200" dirty="0"/>
              <a:t>8. summoned – order someone to be present </a:t>
            </a:r>
          </a:p>
          <a:p>
            <a:r>
              <a:rPr lang="en-US" sz="3200" dirty="0"/>
              <a:t>9. playing hooky – to avoid or skip school or work without permission </a:t>
            </a:r>
          </a:p>
          <a:p>
            <a:r>
              <a:rPr lang="en-US" sz="3200" dirty="0"/>
              <a:t>10. awful – very bad or unpleasant  </a:t>
            </a:r>
          </a:p>
          <a:p>
            <a:r>
              <a:rPr lang="en-US" sz="3200" dirty="0">
                <a:highlight>
                  <a:srgbClr val="00FFFF"/>
                </a:highlight>
              </a:rPr>
              <a:t>Kindly write new words in the notebook.</a:t>
            </a:r>
            <a:endParaRPr lang="en-IN" sz="3200" dirty="0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8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295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4400" b="1" i="0" u="none" strike="noStrike" cap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Thank you </a:t>
            </a:r>
            <a:endParaRPr sz="44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333</Words>
  <Application>Microsoft Office PowerPoint</Application>
  <PresentationFormat>Custom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Cambria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4</cp:revision>
  <dcterms:created xsi:type="dcterms:W3CDTF">2006-08-16T00:00:00Z</dcterms:created>
  <dcterms:modified xsi:type="dcterms:W3CDTF">2024-06-23T16:36:40Z</dcterms:modified>
</cp:coreProperties>
</file>